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4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34" r:id="rId13"/>
    <p:sldId id="2702" r:id="rId14"/>
    <p:sldId id="2659" r:id="rId15"/>
    <p:sldId id="2669" r:id="rId16"/>
    <p:sldId id="2802" r:id="rId17"/>
    <p:sldId id="2703" r:id="rId18"/>
    <p:sldId id="2672" r:id="rId19"/>
    <p:sldId id="2673" r:id="rId20"/>
    <p:sldId id="2670" r:id="rId21"/>
    <p:sldId id="2647" r:id="rId22"/>
    <p:sldId id="2656" r:id="rId23"/>
    <p:sldId id="2700" r:id="rId24"/>
    <p:sldId id="2655" r:id="rId25"/>
    <p:sldId id="2657" r:id="rId26"/>
    <p:sldId id="2658" r:id="rId27"/>
    <p:sldId id="2660" r:id="rId28"/>
    <p:sldId id="2661" r:id="rId29"/>
    <p:sldId id="2650" r:id="rId30"/>
    <p:sldId id="2654" r:id="rId31"/>
    <p:sldId id="2648" r:id="rId32"/>
    <p:sldId id="2653" r:id="rId33"/>
    <p:sldId id="2651" r:id="rId34"/>
    <p:sldId id="2652" r:id="rId35"/>
    <p:sldId id="2695" r:id="rId36"/>
    <p:sldId id="2705" r:id="rId37"/>
    <p:sldId id="2698" r:id="rId38"/>
    <p:sldId id="2696" r:id="rId39"/>
    <p:sldId id="2712" r:id="rId40"/>
    <p:sldId id="2714" r:id="rId41"/>
    <p:sldId id="2715" r:id="rId42"/>
    <p:sldId id="2716" r:id="rId43"/>
    <p:sldId id="2713" r:id="rId44"/>
    <p:sldId id="2722" r:id="rId45"/>
    <p:sldId id="2724" r:id="rId46"/>
    <p:sldId id="2777" r:id="rId47"/>
    <p:sldId id="2778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732" r:id="rId140"/>
    <p:sldId id="2664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621" r:id="rId170"/>
    <p:sldId id="2793" r:id="rId171"/>
    <p:sldId id="2612" r:id="rId172"/>
    <p:sldId id="2623" r:id="rId173"/>
    <p:sldId id="2598" r:id="rId174"/>
    <p:sldId id="2594" r:id="rId175"/>
    <p:sldId id="2591" r:id="rId176"/>
    <p:sldId id="2589" r:id="rId177"/>
    <p:sldId id="2613" r:id="rId178"/>
    <p:sldId id="2614" r:id="rId179"/>
    <p:sldId id="2615" r:id="rId180"/>
    <p:sldId id="2616" r:id="rId181"/>
    <p:sldId id="2617" r:id="rId182"/>
    <p:sldId id="2618" r:id="rId183"/>
    <p:sldId id="2595" r:id="rId184"/>
    <p:sldId id="2593" r:id="rId185"/>
    <p:sldId id="2797" r:id="rId186"/>
    <p:sldId id="2798" r:id="rId187"/>
    <p:sldId id="2809" r:id="rId188"/>
    <p:sldId id="2769" r:id="rId189"/>
    <p:sldId id="2590" r:id="rId190"/>
    <p:sldId id="2799" r:id="rId191"/>
    <p:sldId id="2804" r:id="rId192"/>
    <p:sldId id="2803" r:id="rId193"/>
    <p:sldId id="2807" r:id="rId194"/>
    <p:sldId id="2806" r:id="rId195"/>
    <p:sldId id="2796" r:id="rId196"/>
    <p:sldId id="2808" r:id="rId197"/>
    <p:sldId id="2805" r:id="rId198"/>
    <p:sldId id="2800" r:id="rId199"/>
    <p:sldId id="2801" r:id="rId200"/>
    <p:sldId id="2604" r:id="rId201"/>
    <p:sldId id="2605" r:id="rId202"/>
    <p:sldId id="2600" r:id="rId203"/>
    <p:sldId id="2596" r:id="rId204"/>
    <p:sldId id="2620" r:id="rId205"/>
    <p:sldId id="2606" r:id="rId206"/>
    <p:sldId id="2607" r:id="rId207"/>
    <p:sldId id="2624" r:id="rId208"/>
    <p:sldId id="2625" r:id="rId209"/>
    <p:sldId id="2601" r:id="rId210"/>
    <p:sldId id="2602" r:id="rId211"/>
    <p:sldId id="2603" r:id="rId212"/>
    <p:sldId id="2580" r:id="rId213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8" autoAdjust="0"/>
    <p:restoredTop sz="92506" autoAdjust="0"/>
  </p:normalViewPr>
  <p:slideViewPr>
    <p:cSldViewPr>
      <p:cViewPr varScale="1">
        <p:scale>
          <a:sx n="110" d="100"/>
          <a:sy n="110" d="100"/>
        </p:scale>
        <p:origin x="870" y="96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81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gif"/><Relationship Id="rId4" Type="http://schemas.openxmlformats.org/officeDocument/2006/relationships/image" Target="../media/image12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2023.08.15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31750"/>
              <a:gd name="adj2" fmla="val 50000"/>
              <a:gd name="adj3" fmla="val 13175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31750"/>
              <a:gd name="adj2" fmla="val 24853"/>
              <a:gd name="adj3" fmla="val 13175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11188"/>
              <a:gd name="adj2" fmla="val 50000"/>
              <a:gd name="adj3" fmla="val 1196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505704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14633E9-136E-2AA1-D4D9-71F7056AF45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내부에서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8A45117-6EAF-5163-A6F1-E9AC81C861DC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92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1633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F9B3B877-0C6F-F99B-EC9C-77632FE2E581}"/>
              </a:ext>
            </a:extLst>
          </p:cNvPr>
          <p:cNvSpPr txBox="1">
            <a:spLocks/>
          </p:cNvSpPr>
          <p:nvPr/>
        </p:nvSpPr>
        <p:spPr>
          <a:xfrm>
            <a:off x="344488" y="4063249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4ADA34-993E-B8A9-124A-2FB4EDC61384}"/>
              </a:ext>
            </a:extLst>
          </p:cNvPr>
          <p:cNvSpPr txBox="1">
            <a:spLocks/>
          </p:cNvSpPr>
          <p:nvPr/>
        </p:nvSpPr>
        <p:spPr>
          <a:xfrm>
            <a:off x="344488" y="4098558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31792</TotalTime>
  <Words>15540</Words>
  <Application>Microsoft Office PowerPoint</Application>
  <PresentationFormat>A4 용지(210x297mm)</PresentationFormat>
  <Paragraphs>3268</Paragraphs>
  <Slides>212</Slides>
  <Notes>191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212</vt:i4>
      </vt:variant>
    </vt:vector>
  </HeadingPairs>
  <TitlesOfParts>
    <vt:vector size="221" baseType="lpstr">
      <vt:lpstr>-apple-system</vt:lpstr>
      <vt:lpstr>Menlo</vt:lpstr>
      <vt:lpstr>SF Mono</vt:lpstr>
      <vt:lpstr>맑은 고딕</vt:lpstr>
      <vt:lpstr>Arial</vt:lpstr>
      <vt:lpstr>Cambria Math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3628</cp:revision>
  <cp:lastPrinted>2022-05-11T11:02:30Z</cp:lastPrinted>
  <dcterms:created xsi:type="dcterms:W3CDTF">2006-10-05T04:04:58Z</dcterms:created>
  <dcterms:modified xsi:type="dcterms:W3CDTF">2023-08-15T10:44:14Z</dcterms:modified>
</cp:coreProperties>
</file>